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</p:sldIdLst>
  <p:sldSz cy="5143500" cx="9144000"/>
  <p:notesSz cx="6858000" cy="9144000"/>
  <p:embeddedFontLst>
    <p:embeddedFont>
      <p:font typeface="Open Sans"/>
      <p:regular r:id="rId8"/>
      <p:bold r:id="rId9"/>
      <p:italic r:id="rId10"/>
      <p:boldItalic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OpenSans-boldItalic.fntdata"/><Relationship Id="rId10" Type="http://schemas.openxmlformats.org/officeDocument/2006/relationships/font" Target="fonts/Open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Open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font" Target="fonts/OpenSans-regular.fntdata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05434ec3a9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05434ec3a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05434ec3a9_0_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05434ec3a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05434ec3a9_0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05434ec3a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31553"/>
            <a:ext cx="7766100" cy="8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C28220"/>
              </a:buClr>
              <a:buSzPts val="2800"/>
              <a:buFont typeface="Georgia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512694"/>
            <a:ext cx="7740600" cy="24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rgbClr val="2D637F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48759" y="4840170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57201" y="211322"/>
            <a:ext cx="7464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C28220"/>
              </a:buClr>
              <a:buSzPts val="3000"/>
              <a:buFont typeface="Georgia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457201" y="1378333"/>
            <a:ext cx="3717900" cy="27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rtl="0" algn="l">
              <a:spcBef>
                <a:spcPts val="440"/>
              </a:spcBef>
              <a:spcAft>
                <a:spcPts val="0"/>
              </a:spcAft>
              <a:buClr>
                <a:srgbClr val="2D637F"/>
              </a:buClr>
              <a:buSzPts val="1400"/>
              <a:buChar char="●"/>
              <a:defRPr sz="1400"/>
            </a:lvl1pPr>
            <a:lvl2pPr indent="-317500" lvl="1" marL="9144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400"/>
              <a:buChar char="○"/>
              <a:defRPr sz="1400"/>
            </a:lvl2pPr>
            <a:lvl3pPr indent="-317500" lvl="2" marL="13716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400"/>
              <a:buChar char="■"/>
              <a:defRPr sz="1400"/>
            </a:lvl3pPr>
            <a:lvl4pPr indent="-317500" lvl="3" marL="18288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400"/>
              <a:buChar char="●"/>
              <a:defRPr sz="1400"/>
            </a:lvl4pPr>
            <a:lvl5pPr indent="-317500" lvl="4" marL="22860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400"/>
              <a:buChar char="○"/>
              <a:defRPr/>
            </a:lvl5pPr>
            <a:lvl6pPr indent="-317500" lvl="5" marL="2743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6pPr>
            <a:lvl7pPr indent="-3175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/>
            </a:lvl7pPr>
            <a:lvl8pPr indent="-3175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8pPr>
            <a:lvl9pPr indent="-3175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400"/>
            </a:lvl9pPr>
          </a:lstStyle>
          <a:p/>
        </p:txBody>
      </p:sp>
      <p:sp>
        <p:nvSpPr>
          <p:cNvPr id="57" name="Google Shape;57;p14"/>
          <p:cNvSpPr txBox="1"/>
          <p:nvPr>
            <p:ph idx="2" type="body"/>
          </p:nvPr>
        </p:nvSpPr>
        <p:spPr>
          <a:xfrm>
            <a:off x="4175125" y="1378333"/>
            <a:ext cx="3746400" cy="27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rtl="0" algn="l">
              <a:spcBef>
                <a:spcPts val="440"/>
              </a:spcBef>
              <a:spcAft>
                <a:spcPts val="0"/>
              </a:spcAft>
              <a:buClr>
                <a:srgbClr val="2D637F"/>
              </a:buClr>
              <a:buSzPts val="1400"/>
              <a:buChar char="●"/>
              <a:defRPr sz="1400">
                <a:solidFill>
                  <a:srgbClr val="2D637F"/>
                </a:solidFill>
              </a:defRPr>
            </a:lvl1pPr>
            <a:lvl2pPr indent="-317500" lvl="1" marL="9144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400"/>
              <a:buChar char="○"/>
              <a:defRPr sz="1400">
                <a:solidFill>
                  <a:srgbClr val="2D637F"/>
                </a:solidFill>
              </a:defRPr>
            </a:lvl2pPr>
            <a:lvl3pPr indent="-317500" lvl="2" marL="13716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400"/>
              <a:buChar char="■"/>
              <a:defRPr sz="1400">
                <a:solidFill>
                  <a:srgbClr val="2D637F"/>
                </a:solidFill>
              </a:defRPr>
            </a:lvl3pPr>
            <a:lvl4pPr indent="-317500" lvl="3" marL="18288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400"/>
              <a:buChar char="●"/>
              <a:defRPr sz="1400">
                <a:solidFill>
                  <a:srgbClr val="2D637F"/>
                </a:solidFill>
              </a:defRPr>
            </a:lvl4pPr>
            <a:lvl5pPr indent="-317500" lvl="4" marL="2286000" rtl="0" algn="l">
              <a:spcBef>
                <a:spcPts val="1600"/>
              </a:spcBef>
              <a:spcAft>
                <a:spcPts val="0"/>
              </a:spcAft>
              <a:buClr>
                <a:srgbClr val="2D637F"/>
              </a:buClr>
              <a:buSzPts val="1400"/>
              <a:buChar char="○"/>
              <a:defRPr>
                <a:solidFill>
                  <a:srgbClr val="2D637F"/>
                </a:solidFill>
              </a:defRPr>
            </a:lvl5pPr>
            <a:lvl6pPr indent="-317500" lvl="5" marL="2743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/>
            </a:lvl6pPr>
            <a:lvl7pPr indent="-3175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/>
            </a:lvl7pPr>
            <a:lvl8pPr indent="-3175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8pPr>
            <a:lvl9pPr indent="-3175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400"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10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10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rgia"/>
              <a:buNone/>
              <a:defRPr sz="2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rgia"/>
              <a:buNone/>
              <a:defRPr sz="2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rgia"/>
              <a:buNone/>
              <a:defRPr sz="2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rgia"/>
              <a:buNone/>
              <a:defRPr sz="2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rgia"/>
              <a:buNone/>
              <a:defRPr sz="2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rgia"/>
              <a:buNone/>
              <a:defRPr sz="2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rgia"/>
              <a:buNone/>
              <a:defRPr sz="2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rgia"/>
              <a:buNone/>
              <a:defRPr sz="2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orgia"/>
              <a:buNone/>
              <a:defRPr sz="2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159300" y="140225"/>
            <a:ext cx="8915700" cy="4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Strength and Ductility of Pier Walls	  </a:t>
            </a:r>
            <a:r>
              <a:rPr lang="en" sz="1400"/>
              <a:t>William Wang</a:t>
            </a:r>
            <a:r>
              <a:rPr lang="en" sz="1600"/>
              <a:t>		</a:t>
            </a:r>
            <a:r>
              <a:rPr lang="en" sz="1400"/>
              <a:t>PIs: Tracy Becker, Jack Moehle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50150"/>
            <a:ext cx="3697825" cy="140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4275" y="2529187"/>
            <a:ext cx="2517376" cy="2614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 rotWithShape="1">
          <a:blip r:embed="rId5">
            <a:alphaModFix/>
          </a:blip>
          <a:srcRect b="0" l="3016" r="0" t="0"/>
          <a:stretch/>
        </p:blipFill>
        <p:spPr>
          <a:xfrm>
            <a:off x="3" y="1899128"/>
            <a:ext cx="2517376" cy="172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01775" y="1002274"/>
            <a:ext cx="4842225" cy="284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52" y="3237248"/>
            <a:ext cx="3142951" cy="190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21225"/>
            <a:ext cx="3472962" cy="312257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159300" y="140225"/>
            <a:ext cx="8915700" cy="4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Strength and Ductility of Pier Walls	  </a:t>
            </a:r>
            <a:r>
              <a:rPr lang="en" sz="1400"/>
              <a:t>William Wang</a:t>
            </a:r>
            <a:r>
              <a:rPr lang="en" sz="1600"/>
              <a:t>		</a:t>
            </a:r>
            <a:r>
              <a:rPr lang="en" sz="1400"/>
              <a:t>PIs: Tracy Becker, Jack Moehle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cxnSp>
        <p:nvCxnSpPr>
          <p:cNvPr id="77" name="Google Shape;77;p16"/>
          <p:cNvCxnSpPr/>
          <p:nvPr/>
        </p:nvCxnSpPr>
        <p:spPr>
          <a:xfrm rot="10800000">
            <a:off x="1957950" y="2034088"/>
            <a:ext cx="0" cy="1168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" name="Google Shape;78;p16"/>
          <p:cNvCxnSpPr/>
          <p:nvPr/>
        </p:nvCxnSpPr>
        <p:spPr>
          <a:xfrm>
            <a:off x="1182775" y="1341213"/>
            <a:ext cx="6555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" name="Google Shape;79;p16"/>
          <p:cNvCxnSpPr/>
          <p:nvPr/>
        </p:nvCxnSpPr>
        <p:spPr>
          <a:xfrm>
            <a:off x="1182775" y="1646013"/>
            <a:ext cx="6555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42350" y="521225"/>
            <a:ext cx="4043475" cy="346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0675" y="2090825"/>
            <a:ext cx="3433325" cy="305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54875"/>
            <a:ext cx="4514450" cy="40835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8472458" y="4510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7"/>
          <p:cNvSpPr txBox="1"/>
          <p:nvPr>
            <p:ph type="title"/>
          </p:nvPr>
        </p:nvSpPr>
        <p:spPr>
          <a:xfrm>
            <a:off x="159300" y="140225"/>
            <a:ext cx="8915700" cy="4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Strength and Ductility of Pier Walls	  </a:t>
            </a:r>
            <a:r>
              <a:rPr lang="en" sz="1400"/>
              <a:t>William Wang</a:t>
            </a:r>
            <a:r>
              <a:rPr lang="en" sz="1600"/>
              <a:t>		</a:t>
            </a:r>
            <a:r>
              <a:rPr lang="en" sz="1400"/>
              <a:t>PIs: Tracy Becker, Jack Moehle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1525" y="2690828"/>
            <a:ext cx="4705149" cy="2452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0775" y="481725"/>
            <a:ext cx="2886075" cy="224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randSlideShow_Heritage 16:9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